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4" r:id="rId7"/>
    <p:sldId id="263" r:id="rId8"/>
    <p:sldId id="265" r:id="rId9"/>
    <p:sldId id="261" r:id="rId10"/>
    <p:sldId id="262" r:id="rId11"/>
  </p:sldIdLst>
  <p:sldSz cx="12192000" cy="6858000"/>
  <p:notesSz cx="6858000" cy="9144000"/>
  <p:defaultTextStyle>
    <a:defPPr>
      <a:defRPr lang="nl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654817-4AD1-6763-6454-61B839EED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B5FA41B-BECB-1189-0B9B-E2FE238E0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0115F6-B00F-C2ED-36F4-3D5863ECD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A4422E-918E-6A05-B2F6-852D61B2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63BB80-FA8E-0E6B-EC93-51A957C3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6362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BF474-CCA4-81F1-255E-821E49BD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A36AAB5-ACD9-1ABC-2428-990388A2B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5EC2D5-8EAD-44C8-066C-248C32B6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80BDB1-11F9-E4D7-0588-ACB828DA4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0CB5A2-358E-A1FF-C1BF-A7214B37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313444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9F5E510-A314-6D55-D15B-992B2AC3D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127D067-BC59-A4FC-4B13-FCF2B2304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3DD1C3-0E25-1EC4-26C3-7C687699C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FAECAB-9B50-79F8-4741-B94246CC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D059C8-1604-98A7-0572-D452DF781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240653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8DCE15-1D97-040C-53F4-9EA3469AF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E5B29D-6A38-2951-4819-013029433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8054D6-EDBC-5DCE-57C7-F662E139E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8C106C-7448-D93F-FD30-049CF0547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63B1F2-1F3E-BFB5-D1F6-06F584CF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195702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6E1E3B-73DB-2E0F-04ED-485F40C23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D6E2045-1913-B34D-6715-3B34E1734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637DD8-1CED-334F-AC50-A9C902EC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E3AE3B-AC94-730A-139A-90330A900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2FECE5-F0BC-D356-1036-8AD609CB8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142039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210DD-E3C4-CA0B-DA72-1FB8078D2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2061EB-F3ED-9E94-2AA0-0F202D521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A972F40-49FB-2171-D0BB-D670BA621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C2467A-BDC0-53B3-8611-03DBAD0E1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C483E6F-A519-B4F3-3438-4DE0AD2C8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F9FD03-E4A5-31FE-9266-80F6A5BD4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376320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5E1ECF-771E-168D-05B5-C7E7FFE0D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7931A0-2EC5-4BAB-DFBA-61B759827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65EA3D-CA25-BAD6-E0FE-9EF91B446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E899C09-83B2-908A-A51F-0994AED17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2755EA8-2A90-DEAF-B498-2EC76BA38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D32AECE-8FE5-087F-4A83-A113F5AF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14C968E-4B15-0F31-7171-DCB86080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82550AF-F93A-165C-66E2-9DD095A38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220115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D7CBDC-34C2-DA5F-788A-A54C1511F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C07A275-6A41-1E81-0464-4683A87D3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054F926-B16F-C132-F987-6DA2B23C5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08997F9-3426-17F4-6DCF-0C913C288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380038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99CC0CE-F344-FE6A-29C5-8378E014A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E18F40-EFE9-4142-A19C-6A744538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4F32BDC-5778-DF00-E2CE-825750395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359194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7728C-EB5B-60A6-5C5D-146EDD454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142A18-339A-2C9D-F07D-5BCCABEF7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F92352D-10BC-D6AC-2036-7B204D460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2523D0-46E6-FF36-1E3C-F8A10B681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14F34E-A5CF-5DF3-52DB-360B71C50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FF9D12-AC2F-811A-69AD-1F847152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400920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39C004-419D-880D-BB31-6A5C64384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EC3EA10-074A-2644-8977-7B94C1414A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7EBA32A-21D0-B4B4-1E75-E629858A6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28459D-B7D4-9963-1923-D096603D7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03F7B8-BA1C-EEED-7767-DE4DDBCF1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AFB128-AC20-970C-526F-4FD99CDBB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9512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203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EC447CE-A1AB-EB02-EA49-64124F10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9ED0E9-1D68-C0BF-91AE-508192BA4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021C00-26E6-EE43-BB3D-E08D836CCE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D3EAC-47DA-DE49-B1F5-B313AB2026DA}" type="datetimeFigureOut">
              <a:rPr lang="nl-GB" smtClean="0"/>
              <a:t>30/10/2022</a:t>
            </a:fld>
            <a:endParaRPr lang="nl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97E6D3-D5C7-1678-AA88-652C2B130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2DACBB-BDC1-8050-9CAD-8E99D38E6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078B6-376E-494C-8EE0-452DE8262E77}" type="slidenum">
              <a:rPr lang="nl-GB" smtClean="0"/>
              <a:t>‹nr.›</a:t>
            </a:fld>
            <a:endParaRPr lang="nl-GB"/>
          </a:p>
        </p:txBody>
      </p:sp>
    </p:spTree>
    <p:extLst>
      <p:ext uri="{BB962C8B-B14F-4D97-AF65-F5344CB8AC3E}">
        <p14:creationId xmlns:p14="http://schemas.microsoft.com/office/powerpoint/2010/main" val="226707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5CC182-50C8-8E4A-3C9C-73492E055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24097"/>
          </a:xfrm>
        </p:spPr>
        <p:txBody>
          <a:bodyPr/>
          <a:lstStyle/>
          <a:p>
            <a:r>
              <a:rPr lang="nl-NL" dirty="0"/>
              <a:t>Wat kunnen bestuurders leren van COVID voor de energietransitie?</a:t>
            </a:r>
            <a:br>
              <a:rPr lang="nl-NL" dirty="0"/>
            </a:br>
            <a:br>
              <a:rPr lang="nl-NL" dirty="0"/>
            </a:br>
            <a:r>
              <a:rPr lang="nl-NL" dirty="0"/>
              <a:t>Louise Gunning-Schepers</a:t>
            </a:r>
            <a:endParaRPr lang="nl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7F3545-9AD1-9FA9-6022-4D6F1C8B1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GB" dirty="0"/>
          </a:p>
        </p:txBody>
      </p:sp>
    </p:spTree>
    <p:extLst>
      <p:ext uri="{BB962C8B-B14F-4D97-AF65-F5344CB8AC3E}">
        <p14:creationId xmlns:p14="http://schemas.microsoft.com/office/powerpoint/2010/main" val="3012002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AC8B23-F030-D731-6E44-9B1A43E95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Grote boodschappen</a:t>
            </a:r>
            <a:endParaRPr lang="nl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6A5F03-A407-0B6B-5B69-CEFB1F84D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bent niet alleen op de wereld, Zero COVID werkt niet, maar dat geldt ook voor klimaat</a:t>
            </a:r>
          </a:p>
          <a:p>
            <a:r>
              <a:rPr lang="nl-NL" dirty="0"/>
              <a:t>Je bent pas veilig als iedereen veilig is</a:t>
            </a:r>
          </a:p>
          <a:p>
            <a:r>
              <a:rPr lang="nl-NL" dirty="0"/>
              <a:t>De EU kan met zijn </a:t>
            </a:r>
            <a:r>
              <a:rPr lang="nl-NL" dirty="0" err="1"/>
              <a:t>reguleringsmacht</a:t>
            </a:r>
            <a:r>
              <a:rPr lang="nl-NL" dirty="0"/>
              <a:t> en financiële instrumenten het verschil maken</a:t>
            </a:r>
          </a:p>
          <a:p>
            <a:r>
              <a:rPr lang="nl-NL" dirty="0"/>
              <a:t>Uitvoering is belangrijker dan beleid</a:t>
            </a:r>
          </a:p>
          <a:p>
            <a:r>
              <a:rPr lang="nl-NL" dirty="0"/>
              <a:t>Hoe ga je om met de controle van </a:t>
            </a:r>
            <a:r>
              <a:rPr lang="nl-NL"/>
              <a:t>het parlement?</a:t>
            </a:r>
            <a:endParaRPr lang="nl-GB" dirty="0"/>
          </a:p>
        </p:txBody>
      </p:sp>
    </p:spTree>
    <p:extLst>
      <p:ext uri="{BB962C8B-B14F-4D97-AF65-F5344CB8AC3E}">
        <p14:creationId xmlns:p14="http://schemas.microsoft.com/office/powerpoint/2010/main" val="269720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D940A8-CDB3-19C7-84D5-227BC2C2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Duurzaamheid</a:t>
            </a:r>
            <a:endParaRPr lang="nl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B58A06-ACBB-CA6C-B0B2-75808F58A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Milieu schade</a:t>
            </a:r>
          </a:p>
          <a:p>
            <a:r>
              <a:rPr lang="nl-NL" dirty="0"/>
              <a:t>Niet uitputten planeet</a:t>
            </a:r>
          </a:p>
          <a:p>
            <a:r>
              <a:rPr lang="nl-NL" dirty="0"/>
              <a:t>Natuurbehoud incl. stikstof depositie</a:t>
            </a:r>
          </a:p>
          <a:p>
            <a:r>
              <a:rPr lang="nl-NL" dirty="0"/>
              <a:t>Duurzame ontwikkeling </a:t>
            </a:r>
          </a:p>
          <a:p>
            <a:r>
              <a:rPr lang="nl-NL" dirty="0"/>
              <a:t>Gelijkheid Noord Zuid</a:t>
            </a:r>
          </a:p>
          <a:p>
            <a:r>
              <a:rPr lang="nl-NL" dirty="0"/>
              <a:t>Energietransitie </a:t>
            </a:r>
            <a:endParaRPr lang="nl-GB" dirty="0"/>
          </a:p>
        </p:txBody>
      </p:sp>
    </p:spTree>
    <p:extLst>
      <p:ext uri="{BB962C8B-B14F-4D97-AF65-F5344CB8AC3E}">
        <p14:creationId xmlns:p14="http://schemas.microsoft.com/office/powerpoint/2010/main" val="143646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ED12C-28ED-EB95-1E17-AEE2C58B9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Bestuurlijke invalshoek</a:t>
            </a:r>
            <a:endParaRPr lang="nl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3AD56D-E3D4-47F3-150C-48DA0A2BD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Schiphol</a:t>
            </a:r>
          </a:p>
          <a:p>
            <a:endParaRPr lang="nl-NL" dirty="0"/>
          </a:p>
          <a:p>
            <a:r>
              <a:rPr lang="nl-NL" dirty="0"/>
              <a:t>Covid</a:t>
            </a:r>
            <a:endParaRPr lang="nl-GB" dirty="0"/>
          </a:p>
        </p:txBody>
      </p:sp>
    </p:spTree>
    <p:extLst>
      <p:ext uri="{BB962C8B-B14F-4D97-AF65-F5344CB8AC3E}">
        <p14:creationId xmlns:p14="http://schemas.microsoft.com/office/powerpoint/2010/main" val="511593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F1D14-D1E3-6F85-232A-C55863EAE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Duurzaamheid voor Schiphol </a:t>
            </a:r>
            <a:endParaRPr lang="nl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354798-8B52-49ED-B1DA-DFD978C3C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978" y="1430514"/>
            <a:ext cx="10515600" cy="4351338"/>
          </a:xfrm>
        </p:spPr>
        <p:txBody>
          <a:bodyPr/>
          <a:lstStyle/>
          <a:p>
            <a:r>
              <a:rPr lang="nl-NL" dirty="0"/>
              <a:t>Arbeidsomstandigheden en personeelskrapte</a:t>
            </a:r>
          </a:p>
          <a:p>
            <a:endParaRPr lang="nl-NL" dirty="0"/>
          </a:p>
          <a:p>
            <a:r>
              <a:rPr lang="nl-NL" dirty="0"/>
              <a:t>Verduurzamen luchthaven</a:t>
            </a:r>
          </a:p>
          <a:p>
            <a:r>
              <a:rPr lang="nl-NL" dirty="0"/>
              <a:t>Technische innovatie, light on demand, </a:t>
            </a:r>
            <a:r>
              <a:rPr lang="nl-NL" dirty="0" err="1"/>
              <a:t>shade</a:t>
            </a:r>
            <a:r>
              <a:rPr lang="nl-NL" dirty="0"/>
              <a:t> on demand, </a:t>
            </a:r>
            <a:r>
              <a:rPr lang="nl-NL" dirty="0" err="1"/>
              <a:t>electrificatie</a:t>
            </a:r>
            <a:r>
              <a:rPr lang="nl-NL" dirty="0"/>
              <a:t> bussen en </a:t>
            </a:r>
            <a:r>
              <a:rPr lang="nl-NL" dirty="0" err="1"/>
              <a:t>parkeerbots</a:t>
            </a:r>
            <a:r>
              <a:rPr lang="nl-NL" dirty="0"/>
              <a:t>, </a:t>
            </a:r>
            <a:r>
              <a:rPr lang="nl-NL" dirty="0" err="1"/>
              <a:t>ultrafijnstof</a:t>
            </a:r>
            <a:r>
              <a:rPr lang="nl-NL" dirty="0"/>
              <a:t>, tarieven</a:t>
            </a:r>
          </a:p>
          <a:p>
            <a:endParaRPr lang="nl-NL" dirty="0"/>
          </a:p>
          <a:p>
            <a:r>
              <a:rPr lang="nl-NL" dirty="0"/>
              <a:t>Verduurzamen luchtvaart</a:t>
            </a:r>
          </a:p>
          <a:p>
            <a:r>
              <a:rPr lang="nl-NL" dirty="0"/>
              <a:t>Tariefstelling, SAF, elektrisch vliegen, waterstof, reputatie en regelgeving</a:t>
            </a:r>
          </a:p>
        </p:txBody>
      </p:sp>
    </p:spTree>
    <p:extLst>
      <p:ext uri="{BB962C8B-B14F-4D97-AF65-F5344CB8AC3E}">
        <p14:creationId xmlns:p14="http://schemas.microsoft.com/office/powerpoint/2010/main" val="194534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B5CB8-5B03-4118-A7E9-E1AF8CD9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COVID als bestuurlijk experiment </a:t>
            </a:r>
            <a:endParaRPr lang="nl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36B7F0-BE49-CFE9-4C3C-D8C1855D1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Rol en positie van de wetenschap, KHMW sessies</a:t>
            </a:r>
          </a:p>
          <a:p>
            <a:r>
              <a:rPr lang="nl-NL" dirty="0"/>
              <a:t>Bestuurlijke slagkracht in een parlementaire democratie </a:t>
            </a:r>
          </a:p>
          <a:p>
            <a:r>
              <a:rPr lang="nl-NL" dirty="0" err="1"/>
              <a:t>Zelforganiserend</a:t>
            </a:r>
            <a:r>
              <a:rPr lang="nl-NL" dirty="0"/>
              <a:t> vermogen sector, bijv. IC capaciteit</a:t>
            </a:r>
          </a:p>
          <a:p>
            <a:r>
              <a:rPr lang="nl-NL" dirty="0"/>
              <a:t>Problemen bestuurlijke decentralisatie in crisistijd bijv. GGD’s</a:t>
            </a:r>
          </a:p>
          <a:p>
            <a:r>
              <a:rPr lang="nl-NL" dirty="0"/>
              <a:t>Zegen en vloek van de digitale samenleving</a:t>
            </a:r>
          </a:p>
          <a:p>
            <a:r>
              <a:rPr lang="nl-NL" dirty="0"/>
              <a:t>Aanpassingsvermogen en solidariteit burgers</a:t>
            </a:r>
          </a:p>
          <a:p>
            <a:r>
              <a:rPr lang="nl-NL" dirty="0"/>
              <a:t>Mobilisatievermogen van tegenkrachten, incl. Social media</a:t>
            </a:r>
          </a:p>
          <a:p>
            <a:r>
              <a:rPr lang="nl-NL" dirty="0"/>
              <a:t>Duur van de spanningsboog in een crisis en natuurlijke tijdslijn</a:t>
            </a:r>
          </a:p>
          <a:p>
            <a:endParaRPr lang="nl-GB" dirty="0"/>
          </a:p>
        </p:txBody>
      </p:sp>
    </p:spTree>
    <p:extLst>
      <p:ext uri="{BB962C8B-B14F-4D97-AF65-F5344CB8AC3E}">
        <p14:creationId xmlns:p14="http://schemas.microsoft.com/office/powerpoint/2010/main" val="2895564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703C4-5E1D-6710-BA88-26D9565D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Onverwachte bestuurlijke reacties</a:t>
            </a:r>
            <a:endParaRPr lang="nl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BE8C3F-C1B7-60D9-BF22-AD49EA1C8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Internationaal netwerk wetenschap</a:t>
            </a:r>
          </a:p>
          <a:p>
            <a:r>
              <a:rPr lang="nl-NL" dirty="0"/>
              <a:t>Vervagen verantwoordelijkheid wetenschap en politiek</a:t>
            </a:r>
          </a:p>
          <a:p>
            <a:r>
              <a:rPr lang="nl-NL" dirty="0"/>
              <a:t>Handhaving en veiligheidsregio’s</a:t>
            </a:r>
          </a:p>
          <a:p>
            <a:r>
              <a:rPr lang="nl-NL" dirty="0"/>
              <a:t>Ruimhartigheid werkgevers en succes thuiswerken</a:t>
            </a:r>
          </a:p>
          <a:p>
            <a:r>
              <a:rPr lang="nl-NL" dirty="0"/>
              <a:t>Succes rechtstreekse persconferenties door Irma met gebarentaal</a:t>
            </a:r>
          </a:p>
        </p:txBody>
      </p:sp>
    </p:spTree>
    <p:extLst>
      <p:ext uri="{BB962C8B-B14F-4D97-AF65-F5344CB8AC3E}">
        <p14:creationId xmlns:p14="http://schemas.microsoft.com/office/powerpoint/2010/main" val="385079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808A48-8793-7244-912D-E7F697481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Covid in bestuurlijke dilemma’s</a:t>
            </a:r>
            <a:endParaRPr lang="nl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5186B4-E653-EA3F-E365-16178D38B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Zero Covid vs </a:t>
            </a:r>
            <a:r>
              <a:rPr lang="nl-NL" dirty="0" err="1"/>
              <a:t>herd</a:t>
            </a:r>
            <a:r>
              <a:rPr lang="nl-NL" dirty="0"/>
              <a:t> </a:t>
            </a:r>
            <a:r>
              <a:rPr lang="nl-NL" dirty="0" err="1"/>
              <a:t>immunity</a:t>
            </a:r>
            <a:endParaRPr lang="nl-NL" dirty="0"/>
          </a:p>
          <a:p>
            <a:r>
              <a:rPr lang="nl-NL" dirty="0"/>
              <a:t>Zweden vs UK</a:t>
            </a:r>
          </a:p>
          <a:p>
            <a:r>
              <a:rPr lang="nl-NL" dirty="0"/>
              <a:t>Korte termijn succes vs lange termijn succes (China)</a:t>
            </a:r>
          </a:p>
          <a:p>
            <a:r>
              <a:rPr lang="nl-NL" dirty="0"/>
              <a:t>COVAX en internationale solidariteit</a:t>
            </a:r>
          </a:p>
          <a:p>
            <a:r>
              <a:rPr lang="nl-NL" dirty="0"/>
              <a:t>EU succes </a:t>
            </a:r>
            <a:r>
              <a:rPr lang="nl-NL" dirty="0" err="1"/>
              <a:t>Coronacheck</a:t>
            </a:r>
            <a:r>
              <a:rPr lang="nl-NL" dirty="0"/>
              <a:t> en gezamenlijke </a:t>
            </a:r>
            <a:r>
              <a:rPr lang="nl-NL" dirty="0" err="1"/>
              <a:t>financiele</a:t>
            </a:r>
            <a:r>
              <a:rPr lang="nl-NL" dirty="0"/>
              <a:t> fondsen</a:t>
            </a:r>
          </a:p>
        </p:txBody>
      </p:sp>
    </p:spTree>
    <p:extLst>
      <p:ext uri="{BB962C8B-B14F-4D97-AF65-F5344CB8AC3E}">
        <p14:creationId xmlns:p14="http://schemas.microsoft.com/office/powerpoint/2010/main" val="4092682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86512F-18A2-2354-707A-3F44A8A0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Klimaatbeleid en energietransitie</a:t>
            </a:r>
            <a:endParaRPr lang="nl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5F2276-5917-E769-A521-46B78021C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IPCC</a:t>
            </a:r>
          </a:p>
          <a:p>
            <a:r>
              <a:rPr lang="nl-NL" dirty="0"/>
              <a:t>Klimaat tafels bij de SER, nieuw poldermodel</a:t>
            </a:r>
          </a:p>
          <a:p>
            <a:r>
              <a:rPr lang="nl-NL" dirty="0"/>
              <a:t>Veranderende posities in het politieke spectrum</a:t>
            </a:r>
          </a:p>
          <a:p>
            <a:r>
              <a:rPr lang="nl-NL" dirty="0"/>
              <a:t>We staan aan de start van een lange transitie, en de tijd dringt</a:t>
            </a:r>
          </a:p>
        </p:txBody>
      </p:sp>
    </p:spTree>
    <p:extLst>
      <p:ext uri="{BB962C8B-B14F-4D97-AF65-F5344CB8AC3E}">
        <p14:creationId xmlns:p14="http://schemas.microsoft.com/office/powerpoint/2010/main" val="1002394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BC726-B700-B288-A702-5E8D97CE3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Parallellen tussen COVID en de energietransitie </a:t>
            </a:r>
            <a:endParaRPr lang="nl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0649D7-63B3-DC82-C77B-06165B620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Communicatie van het probleem</a:t>
            </a:r>
          </a:p>
          <a:p>
            <a:r>
              <a:rPr lang="nl-NL" dirty="0"/>
              <a:t>Tijdslijn van de transitie</a:t>
            </a:r>
          </a:p>
          <a:p>
            <a:r>
              <a:rPr lang="nl-NL" dirty="0"/>
              <a:t>Inschatten van tegenkrachten</a:t>
            </a:r>
          </a:p>
          <a:p>
            <a:r>
              <a:rPr lang="nl-NL" dirty="0"/>
              <a:t>Benutten van natuurlijke kansen, bijv Gasoorlog</a:t>
            </a:r>
          </a:p>
          <a:p>
            <a:r>
              <a:rPr lang="nl-NL" dirty="0"/>
              <a:t>Goed inschatten van effectiviteit financiële prikkels</a:t>
            </a:r>
          </a:p>
          <a:p>
            <a:r>
              <a:rPr lang="nl-NL" dirty="0"/>
              <a:t>Hoe mobiliseer je solidariteit?</a:t>
            </a:r>
          </a:p>
          <a:p>
            <a:r>
              <a:rPr lang="nl-NL" dirty="0"/>
              <a:t>Rijkswaterstaat vs brede maatschappelijke discussie</a:t>
            </a:r>
          </a:p>
          <a:p>
            <a:endParaRPr lang="nl-GB" dirty="0"/>
          </a:p>
        </p:txBody>
      </p:sp>
    </p:spTree>
    <p:extLst>
      <p:ext uri="{BB962C8B-B14F-4D97-AF65-F5344CB8AC3E}">
        <p14:creationId xmlns:p14="http://schemas.microsoft.com/office/powerpoint/2010/main" val="41372249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Breedbeeld</PresentationFormat>
  <Slides>10</Slides>
  <Notes>0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Wat kunnen bestuurders leren van COVID voor de energietransitie?  Louise Gunning-Schepers</vt:lpstr>
      <vt:lpstr>Duurzaamheid</vt:lpstr>
      <vt:lpstr>Bestuurlijke invalshoek</vt:lpstr>
      <vt:lpstr>Duurzaamheid voor Schiphol </vt:lpstr>
      <vt:lpstr>COVID als bestuurlijk experiment </vt:lpstr>
      <vt:lpstr>Onverwachte bestuurlijke reacties</vt:lpstr>
      <vt:lpstr>Covid in bestuurlijke dilemma’s</vt:lpstr>
      <vt:lpstr>Klimaatbeleid en energietransitie</vt:lpstr>
      <vt:lpstr>Parallellen tussen COVID en de energietransitie </vt:lpstr>
      <vt:lpstr>Grote boodschappen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kunnen we van Covid leren voor de energietransitie</dc:title>
  <dc:creator>Jan Willem Gunning</dc:creator>
  <cp:lastModifiedBy>Jan Willem Gunning</cp:lastModifiedBy>
  <cp:revision>4</cp:revision>
  <dcterms:created xsi:type="dcterms:W3CDTF">2022-10-03T07:29:33Z</dcterms:created>
  <dcterms:modified xsi:type="dcterms:W3CDTF">2022-10-30T14:49:51Z</dcterms:modified>
</cp:coreProperties>
</file>